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1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0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1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3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4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6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4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9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99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4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E8DC0ED-0B4C-4ED0-884D-83AC6ABED48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20D5AB0-62E4-4643-A48C-AB1E5C0D6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22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2846-E592-460C-A721-7A9ABD69AB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Rekindling &amp; Harmonizing the Vision of the WWW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B18D61-A4A8-433E-A4E5-3BC5947C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3915937"/>
            <a:ext cx="11506200" cy="862891"/>
          </a:xfrm>
        </p:spPr>
        <p:txBody>
          <a:bodyPr>
            <a:normAutofit/>
          </a:bodyPr>
          <a:lstStyle/>
          <a:p>
            <a:r>
              <a:rPr lang="en-US" dirty="0"/>
              <a:t>Chapter 1</a:t>
            </a:r>
          </a:p>
          <a:p>
            <a:r>
              <a:rPr lang="en-US" dirty="0"/>
              <a:t>WWW Training Manual Vol. 3</a:t>
            </a:r>
          </a:p>
        </p:txBody>
      </p:sp>
    </p:spTree>
    <p:extLst>
      <p:ext uri="{BB962C8B-B14F-4D97-AF65-F5344CB8AC3E}">
        <p14:creationId xmlns:p14="http://schemas.microsoft.com/office/powerpoint/2010/main" val="209613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784DA-98C6-4611-AC40-6A5F6A28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06ADCC-6A02-42CC-9ABA-28B3811D5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vison needs constant rekindling  to be ultimately fulfilled.</a:t>
            </a:r>
          </a:p>
          <a:p>
            <a:r>
              <a:rPr lang="en-US" dirty="0"/>
              <a:t>Kingdom visions come under seasonal attacks that need regular divine re-invigoration</a:t>
            </a:r>
          </a:p>
          <a:p>
            <a:r>
              <a:rPr lang="en-US" dirty="0"/>
              <a:t>The Vision of WWW (scriptural marching orders of the move): Jeremiah 9:17-21</a:t>
            </a:r>
          </a:p>
          <a:p>
            <a:r>
              <a:rPr lang="en-US" dirty="0"/>
              <a:t>To “Rekindle” means:</a:t>
            </a:r>
          </a:p>
          <a:p>
            <a:pPr lvl="1"/>
            <a:r>
              <a:rPr lang="en-US" dirty="0"/>
              <a:t>To revive a thing/process</a:t>
            </a:r>
          </a:p>
          <a:p>
            <a:pPr lvl="1"/>
            <a:r>
              <a:rPr lang="en-US" dirty="0"/>
              <a:t>To et a fire burning again</a:t>
            </a:r>
          </a:p>
          <a:p>
            <a:pPr lvl="1"/>
            <a:r>
              <a:rPr lang="en-US" dirty="0"/>
              <a:t>To increase the intensity/focus</a:t>
            </a:r>
          </a:p>
          <a:p>
            <a:pPr lvl="1"/>
            <a:r>
              <a:rPr lang="en-US" dirty="0"/>
              <a:t>To re-fire seal/interest</a:t>
            </a:r>
          </a:p>
          <a:p>
            <a:pPr lvl="1"/>
            <a:r>
              <a:rPr lang="en-US" dirty="0"/>
              <a:t>To push with greater vigor</a:t>
            </a:r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470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2A056-28DE-417C-A9D0-F12DD0E73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Descriptions of the Move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F53E-0DAB-4CA4-B665-704C02C76F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Prayer Movement</a:t>
            </a:r>
          </a:p>
          <a:p>
            <a:r>
              <a:rPr lang="en-US" dirty="0"/>
              <a:t>A Global Army of Gatekeepers</a:t>
            </a:r>
          </a:p>
          <a:p>
            <a:r>
              <a:rPr lang="en-US" dirty="0"/>
              <a:t>A Non-Denominational Force</a:t>
            </a:r>
          </a:p>
          <a:p>
            <a:r>
              <a:rPr lang="en-US" dirty="0"/>
              <a:t>A Company of God’s Prophetic Trumpeters</a:t>
            </a:r>
          </a:p>
          <a:p>
            <a:r>
              <a:rPr lang="en-US" dirty="0"/>
              <a:t>A Company of Divine Errand Girls</a:t>
            </a:r>
          </a:p>
          <a:p>
            <a:r>
              <a:rPr lang="en-US" dirty="0"/>
              <a:t>Facilitators of God’s Work Globally</a:t>
            </a:r>
          </a:p>
          <a:p>
            <a:r>
              <a:rPr lang="en-US" dirty="0"/>
              <a:t>Wombs for the Man-Child Company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36739-DBEE-4C00-9F3C-A578930D5F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Prophetic Legislators</a:t>
            </a:r>
          </a:p>
          <a:p>
            <a:r>
              <a:rPr lang="en-US" dirty="0"/>
              <a:t>Instruments of Reconciliation</a:t>
            </a:r>
          </a:p>
          <a:p>
            <a:r>
              <a:rPr lang="en-US" dirty="0"/>
              <a:t>Repairers of Old Waste Places</a:t>
            </a:r>
          </a:p>
          <a:p>
            <a:r>
              <a:rPr lang="en-US" dirty="0"/>
              <a:t>A Company of Women to Spice the Church</a:t>
            </a:r>
          </a:p>
          <a:p>
            <a:r>
              <a:rPr lang="en-US" dirty="0"/>
              <a:t>A Company of ordinary Women doing Extra-Ordinary Things</a:t>
            </a:r>
          </a:p>
          <a:p>
            <a:r>
              <a:rPr lang="en-US" dirty="0"/>
              <a:t>A Company of Weak Things Manifesting Divine Strength</a:t>
            </a:r>
          </a:p>
        </p:txBody>
      </p:sp>
    </p:spTree>
    <p:extLst>
      <p:ext uri="{BB962C8B-B14F-4D97-AF65-F5344CB8AC3E}">
        <p14:creationId xmlns:p14="http://schemas.microsoft.com/office/powerpoint/2010/main" val="178947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B8A99-0146-4B3C-B2F3-B7A7A4594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down the mandate of www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1D4DA-0884-4499-8F9D-B3F698BB6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Consider who a WW 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Call for the WW from all the nations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Send for skilled WW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Prompt them to make haste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Ask them to “take up a wailing for us”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Engineer their eyes to run down with tears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Teach your daughters wailing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Teach your </a:t>
            </a:r>
            <a:r>
              <a:rPr lang="en-US" dirty="0" err="1"/>
              <a:t>neighbours</a:t>
            </a:r>
            <a:r>
              <a:rPr lang="en-US" dirty="0"/>
              <a:t> lamentation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Adopt the “Us” approach with teamwork as your </a:t>
            </a:r>
            <a:r>
              <a:rPr lang="en-US" i="1" dirty="0"/>
              <a:t>modus operandi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26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4C7C-1ABC-4FB9-B5A1-641189C71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Vision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E5306861-DB7C-4421-BBD6-0A93362D66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3847" y="1989591"/>
            <a:ext cx="8064306" cy="4737780"/>
          </a:xfrm>
        </p:spPr>
      </p:pic>
    </p:spTree>
    <p:extLst>
      <p:ext uri="{BB962C8B-B14F-4D97-AF65-F5344CB8AC3E}">
        <p14:creationId xmlns:p14="http://schemas.microsoft.com/office/powerpoint/2010/main" val="1573767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771FF-B567-4F81-AC39-7E88C3A04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Rekindle &amp; </a:t>
            </a:r>
            <a:r>
              <a:rPr lang="en-US" dirty="0" err="1"/>
              <a:t>Harmonise</a:t>
            </a:r>
            <a:r>
              <a:rPr lang="en-US" dirty="0"/>
              <a:t> the vision of www?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B8101-E117-421F-B6FE-D95EEEB77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Review your original foundation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Revisit and recount your history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Constantly retreat to renew your strength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 back to your first love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Deliberately and regularly seek for fresh direction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Fresh direction based on the seven-mountain prophecy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Set new SMART goals (Specific, Measurable, Attainable, Realistic, Time-based)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Count the cost afresh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Submit yourself to the Lord for divine pruning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78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6A83C-F56A-4212-BC08-2544D56D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pruning necessary for the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ACD92-2359-4A99-B9CA-7B5264B3D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To create beauty and balance in the growth of a plant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aid the development of fresh foliage and branches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motivate plant vitality, vigor and rejuvenation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reduce and prevent disease in the plant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encourage resistance to plant infection and improve plant health and safety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provide conditions for the harvest of more qualitative and quantitative fruits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Enhance penetration of sunlight into the interior parts of the plant and stimulate the growth points of plant into action</a:t>
            </a:r>
          </a:p>
          <a:p>
            <a:pPr marL="0" indent="0" algn="ctr">
              <a:buNone/>
            </a:pPr>
            <a:r>
              <a:rPr lang="en-US" b="1" i="1" dirty="0"/>
              <a:t>John 15:1-2 “I am the true vine, and my Father is the gardener. 2 He cuts off every branch in me that bears no fruit, while every branch that does bear fruit he prunes[a] so that it will be even more fruitful.</a:t>
            </a:r>
          </a:p>
        </p:txBody>
      </p:sp>
    </p:spTree>
    <p:extLst>
      <p:ext uri="{BB962C8B-B14F-4D97-AF65-F5344CB8AC3E}">
        <p14:creationId xmlns:p14="http://schemas.microsoft.com/office/powerpoint/2010/main" val="1115040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A7C6C-99FF-41CF-BA27-E402F7F15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can a rekindled and harmonized vision do for the new phase of the work of www?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8D05-15FA-4F9F-AC81-6CD98905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Stimulate greater focus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Release divine provisions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Preserve the visionary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Establish new relationships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Secure destiny in eternity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Enhance greater time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Guarantee vision fulfilment </a:t>
            </a:r>
          </a:p>
          <a:p>
            <a:pPr marL="0" indent="0" algn="ctr">
              <a:buNone/>
            </a:pPr>
            <a:r>
              <a:rPr lang="en-US" b="1" i="1" dirty="0"/>
              <a:t>Habakkuk 2:2-3 “Then the Lord replied: “Write down the revelation and make it plain on tablets so that a herald may run with it. 3 For the revelation awaits an appointed time; it speaks of the end and will not prove false. Though it linger, wait for it; it will certainly come and will not delay.</a:t>
            </a:r>
          </a:p>
        </p:txBody>
      </p:sp>
    </p:spTree>
    <p:extLst>
      <p:ext uri="{BB962C8B-B14F-4D97-AF65-F5344CB8AC3E}">
        <p14:creationId xmlns:p14="http://schemas.microsoft.com/office/powerpoint/2010/main" val="1362846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51</TotalTime>
  <Words>544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</vt:lpstr>
      <vt:lpstr>Banded</vt:lpstr>
      <vt:lpstr>Rekindling &amp; Harmonizing the Vision of the WWW</vt:lpstr>
      <vt:lpstr>Introduction</vt:lpstr>
      <vt:lpstr>Descriptions of the Move</vt:lpstr>
      <vt:lpstr>Breaking down the mandate of www</vt:lpstr>
      <vt:lpstr>The Nature of Vision</vt:lpstr>
      <vt:lpstr>How to Rekindle &amp; Harmonise the vision of www?</vt:lpstr>
      <vt:lpstr>Why is pruning necessary for the work?</vt:lpstr>
      <vt:lpstr>What can a rekindled and harmonized vision do for the new phase of the work of www?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Rekindling &amp; Harmonizing the Vision of the WWW</dc:title>
  <dc:creator>Ashley S Payne</dc:creator>
  <cp:lastModifiedBy>Ashley S Payne</cp:lastModifiedBy>
  <cp:revision>17</cp:revision>
  <dcterms:created xsi:type="dcterms:W3CDTF">2022-06-30T13:24:09Z</dcterms:created>
  <dcterms:modified xsi:type="dcterms:W3CDTF">2022-06-30T14:15:54Z</dcterms:modified>
</cp:coreProperties>
</file>